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94" r:id="rId2"/>
    <p:sldId id="592" r:id="rId3"/>
    <p:sldId id="404" r:id="rId4"/>
    <p:sldId id="544" r:id="rId5"/>
    <p:sldId id="589" r:id="rId6"/>
    <p:sldId id="587" r:id="rId7"/>
    <p:sldId id="588" r:id="rId8"/>
    <p:sldId id="547" r:id="rId9"/>
    <p:sldId id="586" r:id="rId10"/>
    <p:sldId id="590" r:id="rId11"/>
    <p:sldId id="549" r:id="rId12"/>
    <p:sldId id="550" r:id="rId13"/>
    <p:sldId id="580" r:id="rId14"/>
    <p:sldId id="581" r:id="rId15"/>
    <p:sldId id="591" r:id="rId16"/>
  </p:sldIdLst>
  <p:sldSz cx="12192000" cy="6858000"/>
  <p:notesSz cx="7099300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143" userDrawn="1">
          <p15:clr>
            <a:srgbClr val="A4A3A4"/>
          </p15:clr>
        </p15:guide>
        <p15:guide id="2" orient="horz" pos="142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7" orient="horz" pos="4178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BE2A56-007E-51D4-5081-E29881B290BD}" name="Zbigniew Binienda" initials="ZB" userId="Zbigniew Binienda" providerId="None"/>
  <p188:author id="{8443ED59-20C7-4FDF-8DCA-8A14D1AA1C8C}" name="Microsoft Office User" initials="MOU" userId="Microsoft Office Us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82C83"/>
    <a:srgbClr val="C3AF9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04" autoAdjust="0"/>
    <p:restoredTop sz="94660"/>
  </p:normalViewPr>
  <p:slideViewPr>
    <p:cSldViewPr snapToGrid="0">
      <p:cViewPr>
        <p:scale>
          <a:sx n="87" d="100"/>
          <a:sy n="87" d="100"/>
        </p:scale>
        <p:origin x="-1416" y="-720"/>
      </p:cViewPr>
      <p:guideLst>
        <p:guide orient="horz" pos="142"/>
        <p:guide orient="horz" pos="210"/>
        <p:guide orient="horz" pos="346"/>
        <p:guide orient="horz" pos="4178"/>
        <p:guide orient="horz" pos="459"/>
        <p:guide pos="143"/>
        <p:guide pos="75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60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2CC02F-8EDC-B945-8622-5E9385BFF232}" type="datetimeFigureOut">
              <a:rPr lang="x-none" smtClean="0"/>
              <a:pPr/>
              <a:t>28.10.2024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CDF22-0D2D-0842-94F3-390470788D9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657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6296F1F3-68D6-A02E-614C-9A9342C7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="" xmlns:a16="http://schemas.microsoft.com/office/drawing/2014/main" id="{E7F9B0A1-2128-5F95-79DE-6BCE51CA2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0678178A-B5F9-9CD8-2C51-F494F8123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C58262A1-7668-882F-F465-E88C137E8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832264AB-769E-C02E-6166-87F21E098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85732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AEEEFB43-1628-9EFC-B93C-742298EB8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="" xmlns:a16="http://schemas.microsoft.com/office/drawing/2014/main" id="{4A51E0D4-38D9-F241-B09A-7BA9FAC11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9BDA5244-3671-F6EB-BDA5-1AF3A6EB1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39947A57-C774-26F3-266D-A627AE8EE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2783C273-4538-F17E-2D65-BE345621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269307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="" xmlns:a16="http://schemas.microsoft.com/office/drawing/2014/main" id="{D8590096-CAD2-C1E8-E1C7-CA0F6ACA7A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="" xmlns:a16="http://schemas.microsoft.com/office/drawing/2014/main" id="{57840D89-FA48-BE02-BD5F-A9792C22D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990AB607-AB69-EB0E-EE8B-F62631781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3EC4C51D-306B-65CB-A1CB-8387688D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5C02DCA9-038D-789A-0C21-B03CC8BD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72314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7C5F89A4-8E13-7644-DD53-C9608D713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58ACDCE5-033F-A56D-5D45-5A09E9B46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DCCA410A-3218-7D6B-2525-CEA50EF9C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A7F8ED35-C631-459D-C6E6-A5624055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925A4A6D-E330-6FFD-DFE5-C4CD1515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5397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57FA0E26-112B-9A9A-2F39-44F0CB267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="" xmlns:a16="http://schemas.microsoft.com/office/drawing/2014/main" id="{CFBAF903-80C6-F216-3708-C7924ABF7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27DE3232-C9AD-9D30-B414-F362A55CF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A9204693-A75F-C7E8-7741-BA13BD47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5D783041-ABF6-1DD0-C431-105CADB53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79285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6EA7CAA0-6823-7BBF-D01D-09CF51451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="" xmlns:a16="http://schemas.microsoft.com/office/drawing/2014/main" id="{BE928ED6-B688-AF02-5DA3-38CAF420F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="" xmlns:a16="http://schemas.microsoft.com/office/drawing/2014/main" id="{11486C08-2E7D-52BA-9998-A552BA2D9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="" xmlns:a16="http://schemas.microsoft.com/office/drawing/2014/main" id="{445C2291-52A8-A9C9-4A1D-E3CC5BA25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="" xmlns:a16="http://schemas.microsoft.com/office/drawing/2014/main" id="{F35F286D-0542-69A3-E5E2-5535E7654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69388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12B2380A-2872-9A5B-2A3D-4C38790E3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="" xmlns:a16="http://schemas.microsoft.com/office/drawing/2014/main" id="{7B91572D-B4A4-4868-A2E7-BE81CD6D9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="" xmlns:a16="http://schemas.microsoft.com/office/drawing/2014/main" id="{452AF004-63C8-7E24-772B-90BACEBFB5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="" xmlns:a16="http://schemas.microsoft.com/office/drawing/2014/main" id="{D746CBAD-45FE-1866-1CF2-6742578FF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="" xmlns:a16="http://schemas.microsoft.com/office/drawing/2014/main" id="{2BEC22D8-0456-F17E-5155-90C3534D5B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="" xmlns:a16="http://schemas.microsoft.com/office/drawing/2014/main" id="{2121307B-D35D-A4C8-EC1A-BCB9CF1F0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="" xmlns:a16="http://schemas.microsoft.com/office/drawing/2014/main" id="{DE5A7C01-E105-ADD1-E4B1-0F40F9D46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="" xmlns:a16="http://schemas.microsoft.com/office/drawing/2014/main" id="{408D7F9C-3A27-3E90-A893-85875A5F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1454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A881E875-EFA3-DA2A-0E31-0BBF2405E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="" xmlns:a16="http://schemas.microsoft.com/office/drawing/2014/main" id="{513A3D7A-B79F-152A-1369-3D96D1210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="" xmlns:a16="http://schemas.microsoft.com/office/drawing/2014/main" id="{35A93C96-619C-3EF5-A281-D9D758EA7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="" xmlns:a16="http://schemas.microsoft.com/office/drawing/2014/main" id="{5B0BA61A-F227-61B5-9C97-FEB6F371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913988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="" xmlns:a16="http://schemas.microsoft.com/office/drawing/2014/main" id="{C519AB54-1407-3891-C8C3-BE1B47EB5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="" xmlns:a16="http://schemas.microsoft.com/office/drawing/2014/main" id="{B0B95564-9BD8-DCB7-7996-9A8E01E82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="" xmlns:a16="http://schemas.microsoft.com/office/drawing/2014/main" id="{3B6E8DF9-2ED5-2B23-9B67-F1FE8E040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021253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492F56A0-8A9A-9989-93C3-D4DDA7FD4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="" xmlns:a16="http://schemas.microsoft.com/office/drawing/2014/main" id="{3287AD29-3DEB-38F6-3D3A-8E52A69CD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="" xmlns:a16="http://schemas.microsoft.com/office/drawing/2014/main" id="{AD5B25F4-7DE4-0C07-2B25-5C9D0E2DB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="" xmlns:a16="http://schemas.microsoft.com/office/drawing/2014/main" id="{A6F39EEB-EA84-ACCE-7D81-0B75E8CAD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="" xmlns:a16="http://schemas.microsoft.com/office/drawing/2014/main" id="{7936D054-0391-D199-2938-36D73F3BB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="" xmlns:a16="http://schemas.microsoft.com/office/drawing/2014/main" id="{3BAADA30-4A84-3B06-C50F-3CE2DFAE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931258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17DB9588-2051-89F7-3098-E7312A418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="" xmlns:a16="http://schemas.microsoft.com/office/drawing/2014/main" id="{82975F0C-117B-D223-5196-47EB1E728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33534" y="987425"/>
            <a:ext cx="4680000" cy="4680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="" xmlns:a16="http://schemas.microsoft.com/office/drawing/2014/main" id="{C42AFEBB-0163-5497-C529-5D3DB2156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="" xmlns:a16="http://schemas.microsoft.com/office/drawing/2014/main" id="{4DD70BA6-64D6-5E3C-81AA-FADD92496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="" xmlns:a16="http://schemas.microsoft.com/office/drawing/2014/main" id="{C34387C2-3B9C-D30D-04CC-738DFEDF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="" xmlns:a16="http://schemas.microsoft.com/office/drawing/2014/main" id="{2E517DC9-5348-BE26-D426-3CD85770F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67221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="" xmlns:a16="http://schemas.microsoft.com/office/drawing/2014/main" id="{55DDBAFE-1ADC-A575-5EBF-65ACFAFA9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="" xmlns:a16="http://schemas.microsoft.com/office/drawing/2014/main" id="{AD108B12-B556-A486-E8E8-1717FFEB2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="" xmlns:a16="http://schemas.microsoft.com/office/drawing/2014/main" id="{BB6D93EA-91A9-C0F5-FBC4-A8EE01E936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3FE0D-AF8D-44AB-A6CD-CB5E84665A48}" type="datetimeFigureOut">
              <a:rPr lang="pl-PL" smtClean="0"/>
              <a:pPr/>
              <a:t>28.10.2024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="" xmlns:a16="http://schemas.microsoft.com/office/drawing/2014/main" id="{A9FA7D17-FB1C-1F05-CE2F-A2FEDAC33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="" xmlns:a16="http://schemas.microsoft.com/office/drawing/2014/main" id="{B9501754-3B97-EA5A-686D-FD1A52BEB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EC994-8469-4A85-A430-298691D4A3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973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046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ytuł 1">
            <a:extLst>
              <a:ext uri="{FF2B5EF4-FFF2-40B4-BE49-F238E27FC236}">
                <a16:creationId xmlns="" xmlns:a16="http://schemas.microsoft.com/office/drawing/2014/main" id="{BFE7C0AA-6E98-CA4A-9475-3CC496FD08C3}"/>
              </a:ext>
            </a:extLst>
          </p:cNvPr>
          <p:cNvSpPr txBox="1">
            <a:spLocks/>
          </p:cNvSpPr>
          <p:nvPr/>
        </p:nvSpPr>
        <p:spPr>
          <a:xfrm>
            <a:off x="3241959" y="1328418"/>
            <a:ext cx="5401299" cy="1251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cap="small" spc="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ultier Medium" pitchFamily="2" charset="77"/>
                <a:cs typeface="Arial" panose="020B0604020202020204" pitchFamily="34" charset="0"/>
              </a:rPr>
              <a:t>BEZIMIENNI 1944-2024</a:t>
            </a:r>
            <a:endParaRPr lang="pl-PL" sz="3200" b="1" cap="small" spc="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ultier Light" pitchFamily="2" charset="77"/>
              <a:cs typeface="Arial" panose="020B0604020202020204" pitchFamily="34" charset="0"/>
            </a:endParaRPr>
          </a:p>
          <a:p>
            <a:endParaRPr lang="pl-PL" sz="3200" cap="small" spc="200" dirty="0" smtClean="0">
              <a:latin typeface="Gaultier Light" pitchFamily="2" charset="77"/>
              <a:cs typeface="Arial" panose="020B0604020202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25EDF251-8386-4857-02FE-15B8B7958034}"/>
              </a:ext>
            </a:extLst>
          </p:cNvPr>
          <p:cNvCxnSpPr>
            <a:cxnSpLocks/>
          </p:cNvCxnSpPr>
          <p:nvPr/>
        </p:nvCxnSpPr>
        <p:spPr>
          <a:xfrm>
            <a:off x="3324190" y="967887"/>
            <a:ext cx="50658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58D27C12-A596-2109-79EC-BDDD3DE21CFC}"/>
              </a:ext>
            </a:extLst>
          </p:cNvPr>
          <p:cNvCxnSpPr>
            <a:cxnSpLocks/>
          </p:cNvCxnSpPr>
          <p:nvPr/>
        </p:nvCxnSpPr>
        <p:spPr>
          <a:xfrm>
            <a:off x="3302419" y="2188901"/>
            <a:ext cx="50806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ytuł 1">
            <a:extLst>
              <a:ext uri="{FF2B5EF4-FFF2-40B4-BE49-F238E27FC236}">
                <a16:creationId xmlns="" xmlns:a16="http://schemas.microsoft.com/office/drawing/2014/main" id="{99F95D5A-2B02-73FA-0BFC-6AB98860B574}"/>
              </a:ext>
            </a:extLst>
          </p:cNvPr>
          <p:cNvSpPr txBox="1">
            <a:spLocks/>
          </p:cNvSpPr>
          <p:nvPr/>
        </p:nvSpPr>
        <p:spPr>
          <a:xfrm>
            <a:off x="912417" y="3498329"/>
            <a:ext cx="4497783" cy="6017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400" dirty="0" smtClean="0">
                <a:latin typeface="Gaultier" pitchFamily="2" charset="77"/>
                <a:cs typeface="Arial" panose="020B0604020202020204" pitchFamily="34" charset="0"/>
              </a:rPr>
              <a:t>Zadanie współfinansowane ze środków publicznych </a:t>
            </a:r>
          </a:p>
          <a:p>
            <a:r>
              <a:rPr lang="pl-PL" sz="1400" dirty="0" smtClean="0">
                <a:latin typeface="Gaultier" pitchFamily="2" charset="77"/>
                <a:cs typeface="Arial" panose="020B0604020202020204" pitchFamily="34" charset="0"/>
              </a:rPr>
              <a:t>otrzymanych z Ministerstwa Obrony Narodowej </a:t>
            </a:r>
            <a:endParaRPr lang="pl-PL" sz="1400" dirty="0">
              <a:latin typeface="Gaultier" pitchFamily="2" charset="77"/>
              <a:cs typeface="Arial" panose="020B0604020202020204" pitchFamily="34" charset="0"/>
            </a:endParaRPr>
          </a:p>
        </p:txBody>
      </p:sp>
      <p:pic>
        <p:nvPicPr>
          <p:cNvPr id="1026" name="Picture 2" descr="C:\Users\Joanna Borowska\Desktop\Debata w muzeum\Logotypy\01_znak_podstawowy_kolor_biale_tl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6143" y="3166713"/>
            <a:ext cx="2852056" cy="1002513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>
          <a:xfrm>
            <a:off x="936170" y="4368578"/>
            <a:ext cx="375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dirty="0" smtClean="0">
                <a:latin typeface="Gaultier" pitchFamily="2" charset="77"/>
                <a:cs typeface="Arial" panose="020B0604020202020204" pitchFamily="34" charset="0"/>
              </a:rPr>
              <a:t>Autor i realizator: Fundacja ART</a:t>
            </a:r>
            <a:endParaRPr lang="pl-PL" sz="1400" dirty="0" smtClean="0">
              <a:latin typeface="Gaultier" pitchFamily="2" charset="77"/>
              <a:cs typeface="Arial" panose="020B0604020202020204" pitchFamily="34" charset="0"/>
            </a:endParaRPr>
          </a:p>
        </p:txBody>
      </p:sp>
      <p:pic>
        <p:nvPicPr>
          <p:cNvPr id="1028" name="Picture 4" descr="C:\Users\Joanna Borowska\Desktop\Debata w muzeum\Logotypy\FundacjaART_logo_PMS_trans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9877" y="4382757"/>
            <a:ext cx="2473551" cy="365910"/>
          </a:xfrm>
          <a:prstGeom prst="rect">
            <a:avLst/>
          </a:prstGeom>
          <a:noFill/>
        </p:spPr>
      </p:pic>
      <p:sp>
        <p:nvSpPr>
          <p:cNvPr id="10" name="Prostokąt 9"/>
          <p:cNvSpPr/>
          <p:nvPr/>
        </p:nvSpPr>
        <p:spPr>
          <a:xfrm>
            <a:off x="916770" y="5040479"/>
            <a:ext cx="883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dirty="0" smtClean="0">
                <a:latin typeface="Gaultier" pitchFamily="2" charset="77"/>
                <a:cs typeface="Arial" panose="020B0604020202020204" pitchFamily="34" charset="0"/>
              </a:rPr>
              <a:t>Partnerzy: Muzeum Niepodległości w Warszawie, Muzeum Więzienia Pawiak, Mauzoleum Walki i Męczeństwa</a:t>
            </a:r>
            <a:endParaRPr lang="pl-PL" sz="1400" dirty="0" smtClean="0">
              <a:latin typeface="Gaultier" pitchFamily="2" charset="77"/>
              <a:cs typeface="Arial" panose="020B0604020202020204" pitchFamily="34" charset="0"/>
            </a:endParaRPr>
          </a:p>
        </p:txBody>
      </p:sp>
      <p:pic>
        <p:nvPicPr>
          <p:cNvPr id="1029" name="Picture 5" descr="C:\Users\Joanna Borowska\Desktop\Debata w muzeum\Logotypy\mauzoleum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4914" y="5469949"/>
            <a:ext cx="2394857" cy="872792"/>
          </a:xfrm>
          <a:prstGeom prst="rect">
            <a:avLst/>
          </a:prstGeom>
          <a:noFill/>
        </p:spPr>
      </p:pic>
      <p:pic>
        <p:nvPicPr>
          <p:cNvPr id="1030" name="Picture 6" descr="C:\Users\Joanna Borowska\Desktop\Debata w muzeum\Logotypy\MN_logo_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303" y="5536298"/>
            <a:ext cx="2052183" cy="809166"/>
          </a:xfrm>
          <a:prstGeom prst="rect">
            <a:avLst/>
          </a:prstGeom>
          <a:noFill/>
        </p:spPr>
      </p:pic>
      <p:pic>
        <p:nvPicPr>
          <p:cNvPr id="1031" name="Picture 7" descr="C:\Users\Joanna Borowska\Desktop\Debata w muzeum\Logotypy\MWPaw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13300" y="5537308"/>
            <a:ext cx="1750786" cy="798177"/>
          </a:xfrm>
          <a:prstGeom prst="rect">
            <a:avLst/>
          </a:prstGeom>
          <a:noFill/>
        </p:spPr>
      </p:pic>
      <p:pic>
        <p:nvPicPr>
          <p:cNvPr id="1032" name="Picture 8" descr="C:\Users\Joanna Borowska\Desktop\Debata w muzeum\Logotypy\wp_logo_pdf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51313" y="3254829"/>
            <a:ext cx="1551373" cy="7714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47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10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/ 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Symbol zastępczy zawartości 12" descr="Fot. Joanna Borowska_11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6301" y="1558758"/>
            <a:ext cx="5367272" cy="3579300"/>
          </a:xfrm>
        </p:spPr>
      </p:pic>
      <p:pic>
        <p:nvPicPr>
          <p:cNvPr id="7171" name="Picture 3" descr="C:\Users\Joanna Borowska\Desktop\Debata w muzeum\JPG\Małe\Fot. Joanna Borowska_19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7833" y="1562327"/>
            <a:ext cx="5360978" cy="3575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2224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11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C:\Users\Joanna Borowska\Desktop\Debata w muzeum\JPG\Małe\Fot. Joanna Borowska_21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543" y="1420814"/>
            <a:ext cx="5519057" cy="3681168"/>
          </a:xfrm>
          <a:prstGeom prst="rect">
            <a:avLst/>
          </a:prstGeom>
          <a:noFill/>
        </p:spPr>
      </p:pic>
      <p:pic>
        <p:nvPicPr>
          <p:cNvPr id="9219" name="Picture 3" descr="C:\Users\Joanna Borowska\Desktop\Debata w muzeum\JPG\Małe\Fot. Joanna Borowska_22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4042" y="1431699"/>
            <a:ext cx="5491644" cy="3662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7423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12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C:\Users\Joanna Borowska\Desktop\Debata w muzeum\JPG\Małe\Fot. Joanna Borowska_27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31" y="1301070"/>
            <a:ext cx="5409940" cy="3608387"/>
          </a:xfrm>
          <a:prstGeom prst="rect">
            <a:avLst/>
          </a:prstGeom>
          <a:noFill/>
        </p:spPr>
      </p:pic>
      <p:pic>
        <p:nvPicPr>
          <p:cNvPr id="10243" name="Picture 3" descr="C:\Users\Joanna Borowska\Desktop\Debata w muzeum\JPG\Małe\Fot. Joanna Borowska_30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580" y="1311956"/>
            <a:ext cx="5393620" cy="3597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39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13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Symbol zastępczy zawartości 8" descr="Fot. Joanna Borowska_29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62" y="1319272"/>
            <a:ext cx="5334625" cy="3557528"/>
          </a:xfrm>
        </p:spPr>
      </p:pic>
      <p:pic>
        <p:nvPicPr>
          <p:cNvPr id="11266" name="Picture 2" descr="C:\Users\Joanna Borowska\Desktop\Debata w muzeum\JPG\Małe\Fot. Joanna Borowska_31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7880" y="1290184"/>
            <a:ext cx="5360978" cy="3575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848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14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Symbol zastępczy zawartości 9" descr="Fot. Joanna Borowska_32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79572" y="916499"/>
            <a:ext cx="7668884" cy="5114187"/>
          </a:xfrm>
        </p:spPr>
      </p:pic>
    </p:spTree>
    <p:extLst>
      <p:ext uri="{BB962C8B-B14F-4D97-AF65-F5344CB8AC3E}">
        <p14:creationId xmlns="" xmlns:p14="http://schemas.microsoft.com/office/powerpoint/2010/main" val="243830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anna Borowska\Desktop\Debata w muzeum\Logotypy\01_znak_podstawowy_kolor_biale_tl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5629" y="3109049"/>
            <a:ext cx="2830286" cy="994861"/>
          </a:xfrm>
          <a:prstGeom prst="rect">
            <a:avLst/>
          </a:prstGeom>
          <a:noFill/>
        </p:spPr>
      </p:pic>
      <p:pic>
        <p:nvPicPr>
          <p:cNvPr id="1028" name="Picture 4" descr="C:\Users\Joanna Borowska\Desktop\Debata w muzeum\Logotypy\FundacjaART_logo_PMS_trans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8877" y="4502498"/>
            <a:ext cx="2473551" cy="365910"/>
          </a:xfrm>
          <a:prstGeom prst="rect">
            <a:avLst/>
          </a:prstGeom>
          <a:noFill/>
        </p:spPr>
      </p:pic>
      <p:pic>
        <p:nvPicPr>
          <p:cNvPr id="1029" name="Picture 5" descr="C:\Users\Joanna Borowska\Desktop\Debata w muzeum\Logotypy\mauzoleum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1743" y="5636477"/>
            <a:ext cx="2057400" cy="749808"/>
          </a:xfrm>
          <a:prstGeom prst="rect">
            <a:avLst/>
          </a:prstGeom>
          <a:noFill/>
        </p:spPr>
      </p:pic>
      <p:pic>
        <p:nvPicPr>
          <p:cNvPr id="1030" name="Picture 6" descr="C:\Users\Joanna Borowska\Desktop\Debata w muzeum\Logotypy\MN_logo_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9829" y="5643603"/>
            <a:ext cx="1621972" cy="639536"/>
          </a:xfrm>
          <a:prstGeom prst="rect">
            <a:avLst/>
          </a:prstGeom>
          <a:noFill/>
        </p:spPr>
      </p:pic>
      <p:pic>
        <p:nvPicPr>
          <p:cNvPr id="1031" name="Picture 7" descr="C:\Users\Joanna Borowska\Desktop\Debata w muzeum\Logotypy\MWPaw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5577466"/>
            <a:ext cx="1447800" cy="660047"/>
          </a:xfrm>
          <a:prstGeom prst="rect">
            <a:avLst/>
          </a:prstGeom>
          <a:noFill/>
        </p:spPr>
      </p:pic>
      <p:pic>
        <p:nvPicPr>
          <p:cNvPr id="1032" name="Picture 8" descr="C:\Users\Joanna Borowska\Desktop\Debata w muzeum\Logotypy\wp_logo_pdf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77742" y="3186590"/>
            <a:ext cx="1447801" cy="719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47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>
            <a:extLst>
              <a:ext uri="{FF2B5EF4-FFF2-40B4-BE49-F238E27FC236}">
                <a16:creationId xmlns="" xmlns:a16="http://schemas.microsoft.com/office/drawing/2014/main" id="{8207F1F8-9F16-71F4-546F-AB5BCAD0175A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2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2E25DE1-1079-797D-71E9-44177017FC0E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Joanna Borowska\Desktop\Debata w muzeum\JPG\Małe\Fot. Joanna Borowska_01_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4057" y="938270"/>
            <a:ext cx="7696200" cy="51324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06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>
            <a:extLst>
              <a:ext uri="{FF2B5EF4-FFF2-40B4-BE49-F238E27FC236}">
                <a16:creationId xmlns="" xmlns:a16="http://schemas.microsoft.com/office/drawing/2014/main" id="{8207F1F8-9F16-71F4-546F-AB5BCAD0175A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3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2E25DE1-1079-797D-71E9-44177017FC0E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Symbol zastępczy zawartości 10" descr="Fot. Joanna Borowska_02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39344" y="938270"/>
            <a:ext cx="7668884" cy="5114187"/>
          </a:xfrm>
        </p:spPr>
      </p:pic>
    </p:spTree>
    <p:extLst>
      <p:ext uri="{BB962C8B-B14F-4D97-AF65-F5344CB8AC3E}">
        <p14:creationId xmlns="" xmlns:p14="http://schemas.microsoft.com/office/powerpoint/2010/main" val="8206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4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Joanna Borowska\Desktop\Debata w muzeum\JPG\Małe\Fot. Joanna Borowska_06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1514" y="1012370"/>
            <a:ext cx="7660326" cy="5109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56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5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Symbol zastępczy zawartości 8" descr="Fot. Joanna Borowska_08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7827" y="1624072"/>
            <a:ext cx="5204035" cy="3470441"/>
          </a:xfrm>
        </p:spPr>
      </p:pic>
      <p:pic>
        <p:nvPicPr>
          <p:cNvPr id="3074" name="Picture 2" descr="C:\Users\Joanna Borowska\Desktop\Debata w muzeum\JPG\Małe\Fot. Joanna Borowska_12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399" y="1605870"/>
            <a:ext cx="5246735" cy="34995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3754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6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Symbol zastępczy zawartości 10" descr="Fot. Joanna Borowska_23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1771" y="1025357"/>
            <a:ext cx="7609115" cy="5074328"/>
          </a:xfrm>
        </p:spPr>
      </p:pic>
    </p:spTree>
    <p:extLst>
      <p:ext uri="{BB962C8B-B14F-4D97-AF65-F5344CB8AC3E}">
        <p14:creationId xmlns="" xmlns:p14="http://schemas.microsoft.com/office/powerpoint/2010/main" val="29331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7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/ 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Joanna Borowska\Desktop\Debata w muzeum\JPG\Małe\Fot. Joanna Borowska_26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6372" y="1420813"/>
            <a:ext cx="5246734" cy="3499530"/>
          </a:xfrm>
          <a:prstGeom prst="rect">
            <a:avLst/>
          </a:prstGeom>
          <a:noFill/>
        </p:spPr>
      </p:pic>
      <p:pic>
        <p:nvPicPr>
          <p:cNvPr id="11" name="Picture 2" descr="C:\Users\Joanna Borowska\Desktop\Debata w muzeum\JPG\Małe\Fot. Joanna Borowska_24_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687" y="1437905"/>
            <a:ext cx="5257106" cy="3509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217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8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0" y="79292"/>
            <a:ext cx="778709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Users\Joanna Borowska\Desktop\Debata w muzeum\JPG\Małe\Fot. Joanna Borowska_17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941842"/>
            <a:ext cx="7587341" cy="5060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580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A33FC26-E860-489C-9412-C07CCD25A13E}"/>
              </a:ext>
            </a:extLst>
          </p:cNvPr>
          <p:cNvCxnSpPr>
            <a:cxnSpLocks/>
          </p:cNvCxnSpPr>
          <p:nvPr/>
        </p:nvCxnSpPr>
        <p:spPr>
          <a:xfrm>
            <a:off x="11506208" y="408079"/>
            <a:ext cx="4587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EAF89-E543-C567-0E72-19CBE080D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736" y="182132"/>
            <a:ext cx="3319272" cy="158268"/>
          </a:xfrm>
        </p:spPr>
        <p:txBody>
          <a:bodyPr/>
          <a:lstStyle/>
          <a:p>
            <a:fld id="{F59EC994-8469-4A85-A430-298691D4A371}" type="slidenum">
              <a:rPr lang="pl-PL" b="1" cap="all" smtClean="0">
                <a:solidFill>
                  <a:schemeClr val="tx1"/>
                </a:solidFill>
                <a:latin typeface="Gaultier SemiBold" pitchFamily="2" charset="77"/>
              </a:rPr>
              <a:pPr/>
              <a:t>9</a:t>
            </a:fld>
            <a:r>
              <a:rPr lang="pl-PL" cap="all" dirty="0">
                <a:solidFill>
                  <a:schemeClr val="tx1"/>
                </a:solidFill>
                <a:latin typeface="Gaultier" pitchFamily="2" charset="77"/>
              </a:rPr>
              <a:t> / </a:t>
            </a:r>
            <a:r>
              <a:rPr lang="pl-PL" cap="all" dirty="0" smtClean="0">
                <a:solidFill>
                  <a:schemeClr val="tx1"/>
                </a:solidFill>
                <a:latin typeface="Gaultier" pitchFamily="2" charset="77"/>
              </a:rPr>
              <a:t>15</a:t>
            </a:r>
            <a:endParaRPr lang="pl-PL" cap="all" dirty="0">
              <a:solidFill>
                <a:schemeClr val="tx1"/>
              </a:solidFill>
              <a:latin typeface="Gaultier" pitchFamily="2" charset="77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="" xmlns:a16="http://schemas.microsoft.com/office/drawing/2014/main" id="{09CE3954-99E8-74F7-AA09-84EAC880DBAB}"/>
              </a:ext>
            </a:extLst>
          </p:cNvPr>
          <p:cNvSpPr txBox="1">
            <a:spLocks/>
          </p:cNvSpPr>
          <p:nvPr/>
        </p:nvSpPr>
        <p:spPr>
          <a:xfrm>
            <a:off x="137471" y="79292"/>
            <a:ext cx="6454771" cy="4103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200" b="1" spc="200" dirty="0" smtClean="0">
                <a:latin typeface="Gaultier SemiBold" pitchFamily="2" charset="77"/>
                <a:cs typeface="Arial" panose="020B0604020202020204" pitchFamily="34" charset="0"/>
              </a:rPr>
              <a:t>Bezimienni 1944-2024</a:t>
            </a:r>
            <a:endParaRPr lang="en-US" sz="1200" b="1" spc="200" dirty="0">
              <a:latin typeface="Gaultier SemiBold" pitchFamily="2" charset="77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8FBC0F6-895A-335B-E647-D05998474271}"/>
              </a:ext>
            </a:extLst>
          </p:cNvPr>
          <p:cNvCxnSpPr>
            <a:cxnSpLocks/>
          </p:cNvCxnSpPr>
          <p:nvPr/>
        </p:nvCxnSpPr>
        <p:spPr>
          <a:xfrm>
            <a:off x="227013" y="408079"/>
            <a:ext cx="550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Joanna Borowska\Desktop\Debata w muzeum\JPG\Małe\Fot. Joanna Borowska_13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4997" y="1486128"/>
            <a:ext cx="5426261" cy="3619273"/>
          </a:xfrm>
          <a:prstGeom prst="rect">
            <a:avLst/>
          </a:prstGeom>
          <a:noFill/>
        </p:spPr>
      </p:pic>
      <p:pic>
        <p:nvPicPr>
          <p:cNvPr id="4099" name="Picture 3" descr="C:\Users\Joanna Borowska\Desktop\Debata w muzeum\JPG\Małe\Fot. Joanna Borowska_15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789" y="1475241"/>
            <a:ext cx="5442582" cy="3630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84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7976</TotalTime>
  <Words>98</Words>
  <Application>Microsoft Office PowerPoint</Application>
  <PresentationFormat>Niestandardowy</PresentationFormat>
  <Paragraphs>31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Pałac Saski</dc:creator>
  <cp:lastModifiedBy>Joanna Borowska</cp:lastModifiedBy>
  <cp:revision>253</cp:revision>
  <cp:lastPrinted>2023-05-09T07:53:38Z</cp:lastPrinted>
  <dcterms:created xsi:type="dcterms:W3CDTF">2022-06-29T06:52:40Z</dcterms:created>
  <dcterms:modified xsi:type="dcterms:W3CDTF">2024-10-28T14:17:24Z</dcterms:modified>
</cp:coreProperties>
</file>